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687C95-C0A3-4EEB-A9D9-05251F1FB7C5}" v="13" dt="2024-10-14T00:05:16.5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1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o Henrique Ogasavara" userId="48c48437-4bf6-41f5-ac14-d5a8c03060cf" providerId="ADAL" clId="{18687C95-C0A3-4EEB-A9D9-05251F1FB7C5}"/>
    <pc:docChg chg="undo custSel addSld delSld modSld sldOrd">
      <pc:chgData name="Mario Henrique Ogasavara" userId="48c48437-4bf6-41f5-ac14-d5a8c03060cf" providerId="ADAL" clId="{18687C95-C0A3-4EEB-A9D9-05251F1FB7C5}" dt="2024-10-14T00:06:09.740" v="142" actId="47"/>
      <pc:docMkLst>
        <pc:docMk/>
      </pc:docMkLst>
      <pc:sldChg chg="modSp mod setBg">
        <pc:chgData name="Mario Henrique Ogasavara" userId="48c48437-4bf6-41f5-ac14-d5a8c03060cf" providerId="ADAL" clId="{18687C95-C0A3-4EEB-A9D9-05251F1FB7C5}" dt="2024-10-14T00:06:05.012" v="141" actId="113"/>
        <pc:sldMkLst>
          <pc:docMk/>
          <pc:sldMk cId="3143974753" sldId="256"/>
        </pc:sldMkLst>
        <pc:spChg chg="mod">
          <ac:chgData name="Mario Henrique Ogasavara" userId="48c48437-4bf6-41f5-ac14-d5a8c03060cf" providerId="ADAL" clId="{18687C95-C0A3-4EEB-A9D9-05251F1FB7C5}" dt="2024-10-14T00:05:52.508" v="137" actId="3064"/>
          <ac:spMkLst>
            <pc:docMk/>
            <pc:sldMk cId="3143974753" sldId="256"/>
            <ac:spMk id="2" creationId="{A27E4081-6ABF-E19C-3416-560CB747B8D3}"/>
          </ac:spMkLst>
        </pc:spChg>
        <pc:spChg chg="mod">
          <ac:chgData name="Mario Henrique Ogasavara" userId="48c48437-4bf6-41f5-ac14-d5a8c03060cf" providerId="ADAL" clId="{18687C95-C0A3-4EEB-A9D9-05251F1FB7C5}" dt="2024-10-14T00:06:05.012" v="141" actId="113"/>
          <ac:spMkLst>
            <pc:docMk/>
            <pc:sldMk cId="3143974753" sldId="256"/>
            <ac:spMk id="3" creationId="{A28F3A68-E328-DA60-AD54-307EBF06AB6B}"/>
          </ac:spMkLst>
        </pc:spChg>
      </pc:sldChg>
      <pc:sldChg chg="modSp mod">
        <pc:chgData name="Mario Henrique Ogasavara" userId="48c48437-4bf6-41f5-ac14-d5a8c03060cf" providerId="ADAL" clId="{18687C95-C0A3-4EEB-A9D9-05251F1FB7C5}" dt="2024-10-13T23:59:19.540" v="3" actId="207"/>
        <pc:sldMkLst>
          <pc:docMk/>
          <pc:sldMk cId="3160456732" sldId="257"/>
        </pc:sldMkLst>
        <pc:spChg chg="mod">
          <ac:chgData name="Mario Henrique Ogasavara" userId="48c48437-4bf6-41f5-ac14-d5a8c03060cf" providerId="ADAL" clId="{18687C95-C0A3-4EEB-A9D9-05251F1FB7C5}" dt="2024-10-13T23:59:19.540" v="3" actId="207"/>
          <ac:spMkLst>
            <pc:docMk/>
            <pc:sldMk cId="3160456732" sldId="257"/>
            <ac:spMk id="5" creationId="{70A8D08F-6FF4-C09F-4937-B90A36A55569}"/>
          </ac:spMkLst>
        </pc:spChg>
        <pc:spChg chg="mod">
          <ac:chgData name="Mario Henrique Ogasavara" userId="48c48437-4bf6-41f5-ac14-d5a8c03060cf" providerId="ADAL" clId="{18687C95-C0A3-4EEB-A9D9-05251F1FB7C5}" dt="2024-10-13T23:59:17.978" v="2" actId="207"/>
          <ac:spMkLst>
            <pc:docMk/>
            <pc:sldMk cId="3160456732" sldId="257"/>
            <ac:spMk id="6" creationId="{21F2204C-CAD9-76D7-E562-A430BD4D7D77}"/>
          </ac:spMkLst>
        </pc:spChg>
      </pc:sldChg>
      <pc:sldChg chg="addSp delSp modSp add mod ord modClrScheme chgLayout">
        <pc:chgData name="Mario Henrique Ogasavara" userId="48c48437-4bf6-41f5-ac14-d5a8c03060cf" providerId="ADAL" clId="{18687C95-C0A3-4EEB-A9D9-05251F1FB7C5}" dt="2024-10-14T00:01:06.823" v="110"/>
        <pc:sldMkLst>
          <pc:docMk/>
          <pc:sldMk cId="1339596467" sldId="258"/>
        </pc:sldMkLst>
        <pc:spChg chg="add mod ord">
          <ac:chgData name="Mario Henrique Ogasavara" userId="48c48437-4bf6-41f5-ac14-d5a8c03060cf" providerId="ADAL" clId="{18687C95-C0A3-4EEB-A9D9-05251F1FB7C5}" dt="2024-10-14T00:01:03.180" v="108" actId="404"/>
          <ac:spMkLst>
            <pc:docMk/>
            <pc:sldMk cId="1339596467" sldId="258"/>
            <ac:spMk id="2" creationId="{582743CE-9154-EFCC-B18A-CB713A4D7B95}"/>
          </ac:spMkLst>
        </pc:spChg>
        <pc:spChg chg="add mod ord">
          <ac:chgData name="Mario Henrique Ogasavara" userId="48c48437-4bf6-41f5-ac14-d5a8c03060cf" providerId="ADAL" clId="{18687C95-C0A3-4EEB-A9D9-05251F1FB7C5}" dt="2024-10-14T00:00:33.970" v="81" actId="14100"/>
          <ac:spMkLst>
            <pc:docMk/>
            <pc:sldMk cId="1339596467" sldId="258"/>
            <ac:spMk id="3" creationId="{E255C982-154B-982D-B010-9479C3CFF331}"/>
          </ac:spMkLst>
        </pc:spChg>
        <pc:spChg chg="del mod ord">
          <ac:chgData name="Mario Henrique Ogasavara" userId="48c48437-4bf6-41f5-ac14-d5a8c03060cf" providerId="ADAL" clId="{18687C95-C0A3-4EEB-A9D9-05251F1FB7C5}" dt="2024-10-14T00:00:26.357" v="78" actId="700"/>
          <ac:spMkLst>
            <pc:docMk/>
            <pc:sldMk cId="1339596467" sldId="258"/>
            <ac:spMk id="4" creationId="{43CCFE2E-0CD5-D514-B68A-B451C30CF450}"/>
          </ac:spMkLst>
        </pc:spChg>
        <pc:spChg chg="del mod ord">
          <ac:chgData name="Mario Henrique Ogasavara" userId="48c48437-4bf6-41f5-ac14-d5a8c03060cf" providerId="ADAL" clId="{18687C95-C0A3-4EEB-A9D9-05251F1FB7C5}" dt="2024-10-14T00:00:26.357" v="78" actId="700"/>
          <ac:spMkLst>
            <pc:docMk/>
            <pc:sldMk cId="1339596467" sldId="258"/>
            <ac:spMk id="5" creationId="{70A8D08F-6FF4-C09F-4937-B90A36A55569}"/>
          </ac:spMkLst>
        </pc:spChg>
        <pc:spChg chg="del">
          <ac:chgData name="Mario Henrique Ogasavara" userId="48c48437-4bf6-41f5-ac14-d5a8c03060cf" providerId="ADAL" clId="{18687C95-C0A3-4EEB-A9D9-05251F1FB7C5}" dt="2024-10-14T00:00:26.357" v="78" actId="700"/>
          <ac:spMkLst>
            <pc:docMk/>
            <pc:sldMk cId="1339596467" sldId="258"/>
            <ac:spMk id="6" creationId="{21F2204C-CAD9-76D7-E562-A430BD4D7D77}"/>
          </ac:spMkLst>
        </pc:spChg>
      </pc:sldChg>
      <pc:sldChg chg="addSp delSp modSp new del mod setBg modClrScheme chgLayout">
        <pc:chgData name="Mario Henrique Ogasavara" userId="48c48437-4bf6-41f5-ac14-d5a8c03060cf" providerId="ADAL" clId="{18687C95-C0A3-4EEB-A9D9-05251F1FB7C5}" dt="2024-10-14T00:06:09.740" v="142" actId="47"/>
        <pc:sldMkLst>
          <pc:docMk/>
          <pc:sldMk cId="3296833986" sldId="259"/>
        </pc:sldMkLst>
        <pc:spChg chg="del mod ord">
          <ac:chgData name="Mario Henrique Ogasavara" userId="48c48437-4bf6-41f5-ac14-d5a8c03060cf" providerId="ADAL" clId="{18687C95-C0A3-4EEB-A9D9-05251F1FB7C5}" dt="2024-10-14T00:02:35.120" v="112" actId="700"/>
          <ac:spMkLst>
            <pc:docMk/>
            <pc:sldMk cId="3296833986" sldId="259"/>
            <ac:spMk id="2" creationId="{CD699AC7-C19D-D64D-5BC1-03B9D3D53562}"/>
          </ac:spMkLst>
        </pc:spChg>
        <pc:spChg chg="del mod ord">
          <ac:chgData name="Mario Henrique Ogasavara" userId="48c48437-4bf6-41f5-ac14-d5a8c03060cf" providerId="ADAL" clId="{18687C95-C0A3-4EEB-A9D9-05251F1FB7C5}" dt="2024-10-14T00:02:35.120" v="112" actId="700"/>
          <ac:spMkLst>
            <pc:docMk/>
            <pc:sldMk cId="3296833986" sldId="259"/>
            <ac:spMk id="3" creationId="{1EFB8F4D-AB70-F835-01B2-138A8DF3835A}"/>
          </ac:spMkLst>
        </pc:spChg>
        <pc:spChg chg="del">
          <ac:chgData name="Mario Henrique Ogasavara" userId="48c48437-4bf6-41f5-ac14-d5a8c03060cf" providerId="ADAL" clId="{18687C95-C0A3-4EEB-A9D9-05251F1FB7C5}" dt="2024-10-14T00:02:35.120" v="112" actId="700"/>
          <ac:spMkLst>
            <pc:docMk/>
            <pc:sldMk cId="3296833986" sldId="259"/>
            <ac:spMk id="4" creationId="{6A36C9C5-8F5A-CD64-9DA4-C0D75AF11CDA}"/>
          </ac:spMkLst>
        </pc:spChg>
        <pc:spChg chg="add mod ord">
          <ac:chgData name="Mario Henrique Ogasavara" userId="48c48437-4bf6-41f5-ac14-d5a8c03060cf" providerId="ADAL" clId="{18687C95-C0A3-4EEB-A9D9-05251F1FB7C5}" dt="2024-10-14T00:02:35.120" v="112" actId="700"/>
          <ac:spMkLst>
            <pc:docMk/>
            <pc:sldMk cId="3296833986" sldId="259"/>
            <ac:spMk id="5" creationId="{FD33450C-F240-F0E0-CCFC-0D0E2375ABBA}"/>
          </ac:spMkLst>
        </pc:spChg>
        <pc:spChg chg="add mod ord">
          <ac:chgData name="Mario Henrique Ogasavara" userId="48c48437-4bf6-41f5-ac14-d5a8c03060cf" providerId="ADAL" clId="{18687C95-C0A3-4EEB-A9D9-05251F1FB7C5}" dt="2024-10-14T00:02:35.120" v="112" actId="700"/>
          <ac:spMkLst>
            <pc:docMk/>
            <pc:sldMk cId="3296833986" sldId="259"/>
            <ac:spMk id="6" creationId="{2B94CAA0-F0DE-DF80-ABA8-F2A57C92AF5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E1126E-3CD6-56AC-1772-DFA7FB1B3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D04D95-B22A-6F67-C77C-C11BC0CA67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2031856-A95F-38A8-C1B3-B41D8C566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E58C-FC87-4BE8-A449-BC829DFD86FE}" type="datetimeFigureOut">
              <a:rPr lang="pt-BR" smtClean="0"/>
              <a:t>13/10/2024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1CFD898-2834-A376-8B6F-D46CB5083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6134C80-3C7C-814F-9EE5-1E978F7B6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6B53-F733-4121-8BEE-186763329A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5256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201B4C-773D-DB88-BFD3-A61121782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FB968E6-0EFD-4617-DBE9-90160F257A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39819B-5E2C-5227-6D49-232374309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E58C-FC87-4BE8-A449-BC829DFD86FE}" type="datetimeFigureOut">
              <a:rPr lang="pt-BR" smtClean="0"/>
              <a:t>13/10/2024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BDEEA80-A056-B48B-6801-FC38A51E0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A102C0-E38F-6C80-17D2-A8118487D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6B53-F733-4121-8BEE-186763329A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6638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A3D8DCE-3AE0-3BC5-FC22-C42274DD10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051617D-3ECF-7F6C-D7F6-F511B15FF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93745B0-49E0-ABF1-D5BB-EEB4A6552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E58C-FC87-4BE8-A449-BC829DFD86FE}" type="datetimeFigureOut">
              <a:rPr lang="pt-BR" smtClean="0"/>
              <a:t>13/10/2024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5B0DE9E-09DB-8B45-D627-3BE4CADBA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102BFB-C066-A30A-23D9-61D13E126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6B53-F733-4121-8BEE-186763329A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2413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17BA17-01C0-2288-7E51-7B998B1F6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BC6E02B-5C6D-C997-9236-D63F2E2C2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B845F91-1B32-0FE3-2713-D616F426D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E58C-FC87-4BE8-A449-BC829DFD86FE}" type="datetimeFigureOut">
              <a:rPr lang="pt-BR" smtClean="0"/>
              <a:t>13/10/2024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84D5E25-939D-B384-AAA5-39815E526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590CA47-BF5D-0FEC-1B27-F8C2BEEF6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6B53-F733-4121-8BEE-186763329A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1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6A5B9F-51FA-FD1E-90C9-A702160BC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2BF03B5-EB97-DE92-B0AF-12A689C82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4464FD0-2629-5F25-C7F1-8557D164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E58C-FC87-4BE8-A449-BC829DFD86FE}" type="datetimeFigureOut">
              <a:rPr lang="pt-BR" smtClean="0"/>
              <a:t>13/10/2024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BF2E7C-0613-AEB7-0664-A5131B46D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3D8CA3-8E8F-713A-99AB-41F7975BD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6B53-F733-4121-8BEE-186763329A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3733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20DA74-9F32-F23D-23E4-C091A910D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2B897F-13AD-3829-FCD5-10B524C913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EEB2E21-2CBB-022C-F082-6DA610692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0F64783-6090-53E2-6481-EFC1F5B87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E58C-FC87-4BE8-A449-BC829DFD86FE}" type="datetimeFigureOut">
              <a:rPr lang="pt-BR" smtClean="0"/>
              <a:t>13/10/2024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E1FDA4B-C56D-9795-A95D-6DDC982FF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7A1D5C1-1CFF-AF4D-286A-762902721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6B53-F733-4121-8BEE-186763329A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740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B2B7F5-7186-7ECB-EB6D-2AADE9EF4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E309690-2006-4F92-58A0-1AC3313C9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CC3A35-7395-56A0-300D-B893714CF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55267E5-960B-F9F2-7FEC-05895CCC95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838EBA9-9CFD-F609-D204-DE0AD0FB71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F9B05FE-3A83-7C80-12DD-5A77EBD66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E58C-FC87-4BE8-A449-BC829DFD86FE}" type="datetimeFigureOut">
              <a:rPr lang="pt-BR" smtClean="0"/>
              <a:t>13/10/2024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CEB0BC3-D42F-F769-2DAC-D52073331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566B0D0-6183-5868-CAC3-D4321B5FD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6B53-F733-4121-8BEE-186763329A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5521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C3DC21-3D19-6576-57C6-DF507B9C6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876AD7C-9386-9CAE-015C-EA0EE3F90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E58C-FC87-4BE8-A449-BC829DFD86FE}" type="datetimeFigureOut">
              <a:rPr lang="pt-BR" smtClean="0"/>
              <a:t>13/10/2024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3C0FCDE-B4D6-B287-7F38-4EDB071CE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66A867A-3E88-D62D-C8D1-5E0B28BE7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6B53-F733-4121-8BEE-186763329A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649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42D6398-7F10-3602-E8AC-EB37B55FF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E58C-FC87-4BE8-A449-BC829DFD86FE}" type="datetimeFigureOut">
              <a:rPr lang="pt-BR" smtClean="0"/>
              <a:t>13/10/2024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B0189A4-DDB5-F764-743D-A26763982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7338ED8-EAD4-E7DF-725D-751527DF6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6B53-F733-4121-8BEE-186763329A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109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B7FB19-A8BC-7087-F0B9-DC367573C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8A24A7-0862-D587-5D65-676EEF82A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1593A2-95B3-2681-65CD-32A640D17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C92F803-FD7D-D725-404D-9167E81A9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E58C-FC87-4BE8-A449-BC829DFD86FE}" type="datetimeFigureOut">
              <a:rPr lang="pt-BR" smtClean="0"/>
              <a:t>13/10/2024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95EA280-1E1E-40A1-55A3-BB7DDC679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8CDE846-32DE-1151-3AB5-79B317C74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6B53-F733-4121-8BEE-186763329A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669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67421C-BFE0-D838-9536-6FD7EEDEE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01E4DB7-1592-1AD5-8BED-02A3C27705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92C4366-9E51-E861-8E0A-F05B85AD98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26946E7-B24D-546A-E0F5-53BB5C131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E58C-FC87-4BE8-A449-BC829DFD86FE}" type="datetimeFigureOut">
              <a:rPr lang="pt-BR" smtClean="0"/>
              <a:t>13/10/2024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B905E25-864D-7387-E7E9-09A74D0EC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1A097EF-53F2-D18E-A487-440842F8A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6B53-F733-4121-8BEE-186763329A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2382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B98410A-F23F-3CBD-66C6-D4A4C7952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3A368A5-80FC-2050-5ED8-178C7B35C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FCBA16-A219-900C-A79B-EF793A20B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62E58C-FC87-4BE8-A449-BC829DFD86FE}" type="datetimeFigureOut">
              <a:rPr lang="pt-BR" smtClean="0"/>
              <a:t>13/10/2024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4E45B9E-16B6-5B26-A1D8-F4FA7A067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FC29AB1-51A0-2B82-A439-687C9E6467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D76B53-F733-4121-8BEE-186763329A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337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7E4081-6ABF-E19C-3416-560CB747B8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120" y="1950719"/>
            <a:ext cx="11033760" cy="1930401"/>
          </a:xfrm>
        </p:spPr>
        <p:txBody>
          <a:bodyPr anchor="ctr" anchorCtr="0">
            <a:normAutofit/>
          </a:bodyPr>
          <a:lstStyle/>
          <a:p>
            <a:r>
              <a:rPr lang="pt-BR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 do Trabalho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28F3A68-E328-DA60-AD54-307EBF06A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0560" y="4140835"/>
            <a:ext cx="10942320" cy="1193165"/>
          </a:xfrm>
        </p:spPr>
        <p:txBody>
          <a:bodyPr anchor="ctr" anchorCtr="0">
            <a:normAutofit/>
          </a:bodyPr>
          <a:lstStyle/>
          <a:p>
            <a:r>
              <a:rPr lang="pt-B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 1, Instituição 1</a:t>
            </a:r>
          </a:p>
          <a:p>
            <a:r>
              <a:rPr lang="pt-B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 2, Instituição 2</a:t>
            </a:r>
          </a:p>
        </p:txBody>
      </p:sp>
    </p:spTree>
    <p:extLst>
      <p:ext uri="{BB962C8B-B14F-4D97-AF65-F5344CB8AC3E}">
        <p14:creationId xmlns:p14="http://schemas.microsoft.com/office/powerpoint/2010/main" val="3143974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2743CE-9154-EFCC-B18A-CB713A4D7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159" y="965771"/>
            <a:ext cx="11229652" cy="940675"/>
          </a:xfrm>
        </p:spPr>
        <p:txBody>
          <a:bodyPr>
            <a:normAutofit/>
          </a:bodyPr>
          <a:lstStyle/>
          <a:p>
            <a:endParaRPr lang="pt-BR" sz="4000" b="1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55C982-154B-982D-B010-9479C3CFF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159" y="1993187"/>
            <a:ext cx="11229653" cy="4183776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9596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43CCFE2E-0CD5-D514-B68A-B451C30CF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2755"/>
            <a:ext cx="10515600" cy="837933"/>
          </a:xfrm>
        </p:spPr>
        <p:txBody>
          <a:bodyPr>
            <a:normAutofit/>
          </a:bodyPr>
          <a:lstStyle/>
          <a:p>
            <a:endParaRPr lang="pt-BR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0A8D08F-6FF4-C09F-4937-B90A36A555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pt-BR" sz="2400" dirty="0">
              <a:solidFill>
                <a:srgbClr val="002060"/>
              </a:solidFill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1F2204C-CAD9-76D7-E562-A430BD4D7D7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pt-BR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4567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Tema do Office</vt:lpstr>
      <vt:lpstr>Título do Trabalho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Mario Henrique Ogasavara</dc:creator>
  <cp:lastModifiedBy>Mario Henrique Ogasavara</cp:lastModifiedBy>
  <cp:revision>1</cp:revision>
  <dcterms:created xsi:type="dcterms:W3CDTF">2024-10-13T23:53:57Z</dcterms:created>
  <dcterms:modified xsi:type="dcterms:W3CDTF">2024-10-14T00:06:11Z</dcterms:modified>
</cp:coreProperties>
</file>